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History_of_operating_systems#The_mainframe_era" TargetMode="External"/><Relationship Id="rId3" Type="http://schemas.openxmlformats.org/officeDocument/2006/relationships/hyperlink" Target="http://www.unix.org/what_is_unix/history_timeline.html" TargetMode="External"/><Relationship Id="rId7" Type="http://schemas.openxmlformats.org/officeDocument/2006/relationships/hyperlink" Target="http://en.wikipedia.org/wiki/Punched_card" TargetMode="External"/><Relationship Id="rId2" Type="http://schemas.openxmlformats.org/officeDocument/2006/relationships/hyperlink" Target="http://www.diffen.com/difference/Linux_vs_Uni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nventors.about.com/od/computersoftware/a/Putting-Microsoft-On-The-Map.htm" TargetMode="External"/><Relationship Id="rId5" Type="http://schemas.openxmlformats.org/officeDocument/2006/relationships/hyperlink" Target="http://en.wikipedia.org/wiki/Timeline_of_Microsoft_Windows" TargetMode="External"/><Relationship Id="rId4" Type="http://schemas.openxmlformats.org/officeDocument/2006/relationships/hyperlink" Target="http://en.wikipedia.org/wiki/History_of_Mac_O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The History of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638800"/>
            <a:ext cx="3200400" cy="990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Marko </a:t>
            </a:r>
            <a:r>
              <a:rPr lang="en-US" b="1" dirty="0" err="1" smtClean="0">
                <a:solidFill>
                  <a:schemeClr val="tx1"/>
                </a:solidFill>
              </a:rPr>
              <a:t>Zivkovic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Computer Science Department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CS561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Illinois Institute of Technology 2014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45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Unix Operating Systems</a:t>
            </a:r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30685" y="2286000"/>
            <a:ext cx="7772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Ken Thompson, Dennis Ritchie  -- Bell Labs 1969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edition in C, portable OS 1973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Mostly used in Bell Labs by 1975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Solaris, AIX, XP-UX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Internet, Server, Networks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Apple Mac OS certified to Unix 03 Kernel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303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066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Linux Operating Systems</a:t>
            </a:r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905000"/>
            <a:ext cx="746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Linus Torvalds  created MINIX 1991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Free, Open Source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First Linux Kernel September 1991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Small and medium size operations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038600"/>
            <a:ext cx="628650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9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8263" y="34290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May I have your 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44521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0668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Sources:</a:t>
            </a:r>
            <a:endParaRPr lang="en-US" sz="28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590800"/>
            <a:ext cx="8153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www.diffen.com/difference/Linux_vs_Unix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www.unix.org/what_is_unix/history_timeline.html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en.wikipedia.org/wiki/History_of_Mac_OS</a:t>
            </a:r>
            <a:endParaRPr lang="en-US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en.wikipedia.org/wiki/Timeline_of_Microsoft_Windows</a:t>
            </a:r>
            <a:endParaRPr lang="en-US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inventors.about.com/od/computersoftware/a/Putting-Microsoft-On-The-Map.htm</a:t>
            </a:r>
            <a:endParaRPr lang="en-US" dirty="0" smtClean="0"/>
          </a:p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en.wikipedia.org/wiki/Punched_card</a:t>
            </a:r>
            <a:endParaRPr lang="en-US" dirty="0" smtClean="0"/>
          </a:p>
          <a:p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en.wikipedia.org/wiki/History_of_operating_systems#The_mainframe_era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557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676400"/>
            <a:ext cx="7696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End of Presentation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dirty="0"/>
          </a:p>
          <a:p>
            <a:r>
              <a:rPr lang="en-US" sz="3600" i="1" dirty="0" smtClean="0"/>
              <a:t>The History of Operating Systems</a:t>
            </a:r>
            <a:endParaRPr lang="en-US" sz="36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533900" y="4983271"/>
            <a:ext cx="449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Marko </a:t>
            </a:r>
            <a:r>
              <a:rPr lang="en-US" b="1" dirty="0" err="1"/>
              <a:t>Zivkovic</a:t>
            </a:r>
            <a:endParaRPr lang="en-US" b="1" dirty="0"/>
          </a:p>
          <a:p>
            <a:r>
              <a:rPr lang="en-US" b="1" dirty="0"/>
              <a:t>Computer Science Department</a:t>
            </a:r>
          </a:p>
          <a:p>
            <a:r>
              <a:rPr lang="en-US" b="1" dirty="0"/>
              <a:t>CS561 </a:t>
            </a:r>
          </a:p>
          <a:p>
            <a:r>
              <a:rPr lang="en-US" b="1" dirty="0"/>
              <a:t>Illinois Institute of Technology 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5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Operating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43000" y="3124200"/>
            <a:ext cx="7408862" cy="34512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Book Antiqua" pitchFamily="18" charset="0"/>
              </a:rPr>
              <a:t>“An</a:t>
            </a:r>
            <a:r>
              <a:rPr lang="en-US" dirty="0">
                <a:latin typeface="Book Antiqua" pitchFamily="18" charset="0"/>
              </a:rPr>
              <a:t> </a:t>
            </a:r>
            <a:r>
              <a:rPr lang="en-US" b="1" dirty="0">
                <a:latin typeface="Book Antiqua" pitchFamily="18" charset="0"/>
              </a:rPr>
              <a:t>operating system</a:t>
            </a:r>
            <a:r>
              <a:rPr lang="en-US" dirty="0">
                <a:latin typeface="Book Antiqua" pitchFamily="18" charset="0"/>
              </a:rPr>
              <a:t> (</a:t>
            </a:r>
            <a:r>
              <a:rPr lang="en-US" b="1" dirty="0">
                <a:latin typeface="Book Antiqua" pitchFamily="18" charset="0"/>
              </a:rPr>
              <a:t>OS</a:t>
            </a:r>
            <a:r>
              <a:rPr lang="en-US" dirty="0">
                <a:latin typeface="Book Antiqua" pitchFamily="18" charset="0"/>
              </a:rPr>
              <a:t>) is a collection of software that manages </a:t>
            </a:r>
            <a:r>
              <a:rPr lang="en-US" dirty="0" smtClean="0">
                <a:latin typeface="Book Antiqua" pitchFamily="18" charset="0"/>
              </a:rPr>
              <a:t>computer hardware </a:t>
            </a:r>
            <a:r>
              <a:rPr lang="en-US" dirty="0">
                <a:latin typeface="Book Antiqua" pitchFamily="18" charset="0"/>
              </a:rPr>
              <a:t> resources and provides common </a:t>
            </a:r>
            <a:r>
              <a:rPr lang="en-US" dirty="0" smtClean="0">
                <a:latin typeface="Book Antiqua" pitchFamily="18" charset="0"/>
              </a:rPr>
              <a:t>services</a:t>
            </a:r>
            <a:r>
              <a:rPr lang="en-US" dirty="0">
                <a:latin typeface="Book Antiqua" pitchFamily="18" charset="0"/>
              </a:rPr>
              <a:t> for </a:t>
            </a:r>
            <a:r>
              <a:rPr lang="en-US" dirty="0" smtClean="0">
                <a:latin typeface="Book Antiqua" pitchFamily="18" charset="0"/>
              </a:rPr>
              <a:t>computer programs. “</a:t>
            </a:r>
          </a:p>
          <a:p>
            <a:pPr marL="0" indent="0" algn="ctr">
              <a:buNone/>
            </a:pPr>
            <a:endParaRPr lang="en-US" dirty="0">
              <a:latin typeface="Book Antiqua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Book Antiqua" pitchFamily="18" charset="0"/>
            </a:endParaRPr>
          </a:p>
          <a:p>
            <a:pPr marL="0" indent="0" algn="ctr">
              <a:buNone/>
            </a:pPr>
            <a:endParaRPr lang="en-US" dirty="0"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Book Antiqua" pitchFamily="18" charset="0"/>
              </a:rPr>
              <a:t>                                                                 - Wikipedia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54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Why do we need Operating Systems?</a:t>
            </a:r>
            <a:endParaRPr lang="en-US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731067" y="2083475"/>
            <a:ext cx="617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 have hardware, but how to control it?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Mainframe computers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Hardware – Command Line – Graphical User Interface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71" y="4644854"/>
            <a:ext cx="2350129" cy="17766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644853"/>
            <a:ext cx="2633555" cy="17766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4659188"/>
            <a:ext cx="2830286" cy="166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62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192618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Where everything started?</a:t>
            </a:r>
            <a:endParaRPr lang="en-US" sz="28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209800"/>
            <a:ext cx="5486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Mainframes  (1950)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Primitive conceptions of Operating Systems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Punching Cards (1725)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Magnetic Tapes (1950)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Programs “Done or Crash”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Alan Turning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269672"/>
            <a:ext cx="3733800" cy="30549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0" y="6324600"/>
            <a:ext cx="3505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IBM 7090 – Mainframe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22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992" y="1219200"/>
            <a:ext cx="511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First Real Operating System is ?</a:t>
            </a:r>
            <a:endParaRPr lang="en-US" sz="28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133600"/>
            <a:ext cx="746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 </a:t>
            </a:r>
            <a:r>
              <a:rPr lang="en-US" u="sng" dirty="0" smtClean="0"/>
              <a:t>GM-NAA I/O</a:t>
            </a:r>
            <a:r>
              <a:rPr lang="en-US" dirty="0" smtClean="0"/>
              <a:t>, </a:t>
            </a:r>
            <a:r>
              <a:rPr lang="en-US" dirty="0"/>
              <a:t>produced in 1956 by </a:t>
            </a:r>
            <a:r>
              <a:rPr lang="en-US" dirty="0" smtClean="0"/>
              <a:t>General Motors Research Division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System/360 computers with  OS/360 and DOS/360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Operating System blossom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Scope, MACE, </a:t>
            </a:r>
            <a:r>
              <a:rPr lang="en-US" dirty="0" err="1" smtClean="0"/>
              <a:t>Kronos</a:t>
            </a:r>
            <a:r>
              <a:rPr lang="en-US" dirty="0" smtClean="0"/>
              <a:t>, EXEC, MCP, etc. (1960 -1967)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572000"/>
            <a:ext cx="3023491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72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1430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More Operating Systems</a:t>
            </a:r>
          </a:p>
          <a:p>
            <a:endParaRPr lang="en-US" sz="2400" b="1" u="sng" dirty="0"/>
          </a:p>
          <a:p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20090" y="1750709"/>
            <a:ext cx="7239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Plato System  in late 1970s  (Real Time Chat)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Multics</a:t>
            </a:r>
            <a:r>
              <a:rPr lang="en-US" dirty="0" smtClean="0"/>
              <a:t> MIT     (Security Levels)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UNIX OS, Bell Labs   (1960, portable, in C, main OS for Bell Labs)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MOS home computers, 8bit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Commodore 64, Atari, Apple II Series, Spectrum 1980  (8 bit home comps)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Geos, CP/M (The most successful at that time)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6800"/>
            <a:ext cx="3192780" cy="158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73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919" y="1272591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The invention of </a:t>
            </a:r>
            <a:r>
              <a:rPr lang="en-US" sz="2400" b="1" u="sng" dirty="0" err="1" smtClean="0"/>
              <a:t>Microprocesors</a:t>
            </a:r>
            <a:endParaRPr lang="en-US" sz="2400" b="1" u="sng" dirty="0" smtClean="0"/>
          </a:p>
          <a:p>
            <a:endParaRPr lang="en-US" sz="2400" b="1" u="sng" dirty="0"/>
          </a:p>
          <a:p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057400"/>
            <a:ext cx="7772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Inexpensive, Interchangeable components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Widespread and Start of PC era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MSDOS 1.0 – Microsoft and IBM-PC (1981)  16 bit,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X Window OS – Unix like (since cost of components deceased) GUI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Widespread of GUI ( Apple, Windows, Amiga, Atari )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“Windows Empire” started  1989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15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Windows Operating Systems</a:t>
            </a:r>
          </a:p>
          <a:p>
            <a:endParaRPr lang="en-US" sz="2400" b="1" u="sng" dirty="0"/>
          </a:p>
          <a:p>
            <a:endParaRPr lang="en-US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80" y="2057400"/>
            <a:ext cx="869673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89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Apple Operating Systems</a:t>
            </a:r>
            <a:endParaRPr lang="en-US" sz="2400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362200"/>
            <a:ext cx="8828383" cy="16002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18" y="4572000"/>
            <a:ext cx="2455697" cy="1295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34650" y="5890788"/>
            <a:ext cx="1675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OS X Mavericks -2013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9851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1441</TotalTime>
  <Words>350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The History of Operating Systems</vt:lpstr>
      <vt:lpstr>What is an Operating System?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of Operating System</dc:title>
  <dc:creator>marko zivkovic</dc:creator>
  <cp:lastModifiedBy>marko zivkovic</cp:lastModifiedBy>
  <cp:revision>17</cp:revision>
  <dcterms:created xsi:type="dcterms:W3CDTF">2006-08-16T00:00:00Z</dcterms:created>
  <dcterms:modified xsi:type="dcterms:W3CDTF">2014-01-31T20:45:49Z</dcterms:modified>
</cp:coreProperties>
</file>